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4"/>
  </p:handoutMasterIdLst>
  <p:sldIdLst>
    <p:sldId id="256" r:id="rId2"/>
    <p:sldId id="272" r:id="rId3"/>
    <p:sldId id="257" r:id="rId4"/>
    <p:sldId id="268" r:id="rId5"/>
    <p:sldId id="264" r:id="rId6"/>
    <p:sldId id="269" r:id="rId7"/>
    <p:sldId id="262" r:id="rId8"/>
    <p:sldId id="261" r:id="rId9"/>
    <p:sldId id="260" r:id="rId10"/>
    <p:sldId id="271" r:id="rId11"/>
    <p:sldId id="258" r:id="rId12"/>
    <p:sldId id="259" r:id="rId13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F4CEF7-B348-402A-BE97-CCF2BC39A78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AFFBA9-1FD7-412B-B955-2B761E302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99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CDDB-A791-46FD-BC84-2866944ED96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9914-C22A-4AEF-8A0E-7D9CA3A10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4FA3-0C37-44F4-A586-472BCEDA180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E262-8DDD-4B21-B636-221D16B6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8360-D191-415B-A904-298C73D8165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856C-0B00-4206-A887-4DEB65DD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AC85-1100-42A4-8C7A-6FE57E76024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E7AE-B014-4E3F-80CD-1A420549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10870-7129-495F-A047-F315A126A8F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977B-8E00-4EFB-A903-3EC13650A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53B7-995B-4927-9603-A717D517B5F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C65D-7ACE-466B-93D7-DCA89925D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FFA3-104D-4D92-838C-B7108C55C8C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FB4D-B752-4B4A-B231-785C0034B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BF87-550A-4799-89F5-E3BE00A67434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96B3-289F-412C-A6C4-A265F96D1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BA23-DA14-48EC-AAB7-6C9624D27079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654E-8FA1-416F-B41B-CFBE7B1F7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F7A2-9463-4889-97E0-29118A83877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FC57-7B9C-407A-94EB-5493D4876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1462-5B48-479B-9A28-5ED46DB5FA5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8444-52DB-4A7E-BF26-3AB205215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000250"/>
            <a:ext cx="5915025" cy="476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EEB51-8078-42AB-9D21-C987B8368A7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B3A6D-26EA-43BB-9580-AB1778EB8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43192" y="1941297"/>
            <a:ext cx="7626486" cy="5083605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31132"/>
            <a:ext cx="6858001" cy="7587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Πώς μαθαίνω από τα λάθη μου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περισσότερα λάθη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μπορούν 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διορθωθούν.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Αρκεί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το προσπαθήσουμε.</a:t>
            </a:r>
          </a:p>
        </p:txBody>
      </p:sp>
      <p:pic>
        <p:nvPicPr>
          <p:cNvPr id="23556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4050" y="811213"/>
            <a:ext cx="5238750" cy="3492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λάθη γίνονται για να μαθαίνουμε. 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άνθρωποι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μαθαίνουν από τα λάθη τους.</a:t>
            </a:r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4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125" y="768350"/>
            <a:ext cx="5238750" cy="3492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 κάνω λάθος, θα προσπαθήσω περισσότερο την επόμενη φορά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Αν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κάνω λάθος, θα γίνω καλύτερος.</a:t>
            </a:r>
          </a:p>
        </p:txBody>
      </p:sp>
      <p:pic>
        <p:nvPicPr>
          <p:cNvPr id="25604" name="Picture 4" descr="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6450" y="862013"/>
            <a:ext cx="5238750" cy="3492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9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Όλοι οι άνθρωποι μπορούν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κάνουν λάθη. Τα παιδιά κάνουν λάθη,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όπως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οι μεγάλοι.</a:t>
            </a:r>
          </a:p>
          <a:p>
            <a:pPr indent="0" algn="ctr">
              <a:lnSpc>
                <a:spcPct val="10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Ένα λάθος είναι να σχηματίσουμε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άλλο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νούμερο στο τηλέφωνο.</a:t>
            </a:r>
          </a:p>
        </p:txBody>
      </p:sp>
      <p:pic>
        <p:nvPicPr>
          <p:cNvPr id="17412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6925" y="844550"/>
            <a:ext cx="5238750" cy="3492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Ένα λάθος είναι να βάλουμε σε άλλο σημείο ένα τουβλάκι, οπότε  μπορεί να χαλάσει ο πύργος που χτίζουμε.</a:t>
            </a:r>
          </a:p>
          <a:p>
            <a:pPr indent="0" algn="ctr">
              <a:lnSpc>
                <a:spcPct val="10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788" y="836613"/>
            <a:ext cx="5238750" cy="3492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Ένα λάθος είναι να μη γράψουμε σωστά την ορθογραφία μιας λέξης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3725" y="590550"/>
            <a:ext cx="5670550" cy="37798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 μεγάλοι κάνουν και αυτοί λάθη.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οδηγούν, μπορεί να στρίψουν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λάθος δρόμο.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758825" y="4918075"/>
            <a:ext cx="5524500" cy="21097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μαγειρεύουν, μπορεί να βάλουν  παραπάνω αλάτι στο φαγητό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βγει πολύ αλατισμένο.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938" y="303213"/>
            <a:ext cx="6086475" cy="4057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Όλοι οι άνθρωποι αναστατώνονται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να στενοχωρηθούν,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κάνουν ένα λάθος.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3600" y="757238"/>
            <a:ext cx="5238750" cy="3492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98</Words>
  <Application>Microsoft Office PowerPoint</Application>
  <PresentationFormat>Προσαρμογή</PresentationFormat>
  <Paragraphs>11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40</cp:revision>
  <dcterms:created xsi:type="dcterms:W3CDTF">2018-01-30T12:13:28Z</dcterms:created>
  <dcterms:modified xsi:type="dcterms:W3CDTF">2020-02-25T14:11:58Z</dcterms:modified>
</cp:coreProperties>
</file>